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4" autoAdjust="0"/>
    <p:restoredTop sz="94660"/>
  </p:normalViewPr>
  <p:slideViewPr>
    <p:cSldViewPr snapToGrid="0">
      <p:cViewPr varScale="1">
        <p:scale>
          <a:sx n="65" d="100"/>
          <a:sy n="65" d="100"/>
        </p:scale>
        <p:origin x="66"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9/5/2019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9/5/2019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9/5/2019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9/5/2019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Fahrenheit 451 </a:t>
            </a:r>
            <a:endParaRPr lang="en-US" dirty="0"/>
          </a:p>
        </p:txBody>
      </p:sp>
      <p:sp>
        <p:nvSpPr>
          <p:cNvPr id="3" name="Subtitle 2"/>
          <p:cNvSpPr>
            <a:spLocks noGrp="1"/>
          </p:cNvSpPr>
          <p:nvPr>
            <p:ph type="subTitle" idx="1"/>
          </p:nvPr>
        </p:nvSpPr>
        <p:spPr/>
        <p:txBody>
          <a:bodyPr/>
          <a:lstStyle/>
          <a:p>
            <a:r>
              <a:rPr lang="en-US" dirty="0" smtClean="0"/>
              <a:t>AMS 8 – QUARTER 1 </a:t>
            </a:r>
            <a:endParaRPr lang="en-US" dirty="0"/>
          </a:p>
        </p:txBody>
      </p:sp>
    </p:spTree>
    <p:extLst>
      <p:ext uri="{BB962C8B-B14F-4D97-AF65-F5344CB8AC3E}">
        <p14:creationId xmlns:p14="http://schemas.microsoft.com/office/powerpoint/2010/main" val="793998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213" y="339213"/>
            <a:ext cx="11592232" cy="737419"/>
          </a:xfrm>
        </p:spPr>
        <p:txBody>
          <a:bodyPr>
            <a:normAutofit fontScale="90000"/>
          </a:bodyPr>
          <a:lstStyle/>
          <a:p>
            <a:r>
              <a:rPr lang="en-US" dirty="0" smtClean="0"/>
              <a:t>Book club discussion – part 2</a:t>
            </a:r>
            <a:endParaRPr lang="en-US" dirty="0"/>
          </a:p>
        </p:txBody>
      </p:sp>
      <p:sp>
        <p:nvSpPr>
          <p:cNvPr id="3" name="Content Placeholder 2"/>
          <p:cNvSpPr>
            <a:spLocks noGrp="1"/>
          </p:cNvSpPr>
          <p:nvPr>
            <p:ph idx="1"/>
          </p:nvPr>
        </p:nvSpPr>
        <p:spPr>
          <a:xfrm>
            <a:off x="589935" y="1401098"/>
            <a:ext cx="11341510" cy="5073444"/>
          </a:xfrm>
        </p:spPr>
        <p:txBody>
          <a:bodyPr>
            <a:normAutofit lnSpcReduction="10000"/>
          </a:bodyPr>
          <a:lstStyle/>
          <a:p>
            <a:pPr marL="0" indent="0">
              <a:buNone/>
            </a:pPr>
            <a:r>
              <a:rPr lang="en-US" sz="2100" b="1" i="1" dirty="0" smtClean="0"/>
              <a:t>Directions: Discuss questions with your group and respond to each question in 5-6 sentences. Be prepared to discuss as a whole class. </a:t>
            </a:r>
          </a:p>
          <a:p>
            <a:pPr marL="457200" indent="-457200">
              <a:buFont typeface="+mj-lt"/>
              <a:buAutoNum type="arabicPeriod"/>
            </a:pPr>
            <a:r>
              <a:rPr lang="en-US" sz="2100" dirty="0"/>
              <a:t>One suicide and one near-suicide occur in this book. One woman, who shuns books but loves TV and driving fast in her car, anesthetizes herself,; "We get these cases nine or ten a night," says the medical technician. Another woman, who cherishes her books, sets herself on fire with them; "These fanatics always try suicide," says the fire captain. Why would two people who seem to be so different from each other try to take their own lives? Why does suicide happen so frequently in Montag's society?"</a:t>
            </a:r>
          </a:p>
          <a:p>
            <a:pPr marL="457200" indent="-457200">
              <a:buFont typeface="+mj-lt"/>
              <a:buAutoNum type="arabicPeriod"/>
            </a:pPr>
            <a:r>
              <a:rPr lang="en-US" sz="2100" dirty="0" smtClean="0"/>
              <a:t>Beatty </a:t>
            </a:r>
            <a:r>
              <a:rPr lang="en-US" sz="2100" dirty="0"/>
              <a:t>tells Montag that firemen are "custodians of peace of mind" and that they stand against "those who want to make everyone unhappy with conflicting theory and thought." How well are the firemen accomplishing these objectives? Are conflicting ideas the only source of unhappiness in their society? What other sources might there be? Can conflicting ideas exist even without books that have been destroyed and outlawed</a:t>
            </a:r>
            <a:r>
              <a:rPr lang="en-US" sz="2100" dirty="0" smtClean="0"/>
              <a:t>?</a:t>
            </a:r>
          </a:p>
          <a:p>
            <a:pPr marL="457200" indent="-457200">
              <a:buFont typeface="+mj-lt"/>
              <a:buAutoNum type="arabicPeriod"/>
            </a:pPr>
            <a:r>
              <a:rPr lang="en-US" sz="2100" dirty="0" smtClean="0"/>
              <a:t>Predict the ending of Fahrenheit 451. Explain why you think this will be the ending based on what we have read so far in Part 1 and 2. </a:t>
            </a:r>
          </a:p>
          <a:p>
            <a:endParaRPr lang="en-US" dirty="0"/>
          </a:p>
        </p:txBody>
      </p:sp>
    </p:spTree>
    <p:extLst>
      <p:ext uri="{BB962C8B-B14F-4D97-AF65-F5344CB8AC3E}">
        <p14:creationId xmlns:p14="http://schemas.microsoft.com/office/powerpoint/2010/main" val="223815039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5</TotalTime>
  <Words>244</Words>
  <Application>Microsoft Office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Gill Sans MT</vt:lpstr>
      <vt:lpstr>Parcel</vt:lpstr>
      <vt:lpstr>Fahrenheit 451 </vt:lpstr>
      <vt:lpstr>Book club discussion – part 2</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Fahrenheit 451 </dc:title>
  <dc:creator>Stetka, Meghan</dc:creator>
  <cp:lastModifiedBy>Stetka, Meghan</cp:lastModifiedBy>
  <cp:revision>1</cp:revision>
  <dcterms:created xsi:type="dcterms:W3CDTF">2019-09-05T16:23:18Z</dcterms:created>
  <dcterms:modified xsi:type="dcterms:W3CDTF">2019-09-05T16:29:06Z</dcterms:modified>
</cp:coreProperties>
</file>